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93" r:id="rId4"/>
    <p:sldId id="299" r:id="rId5"/>
    <p:sldId id="295" r:id="rId6"/>
    <p:sldId id="301" r:id="rId7"/>
    <p:sldId id="303" r:id="rId8"/>
    <p:sldId id="304" r:id="rId9"/>
    <p:sldId id="305" r:id="rId10"/>
    <p:sldId id="306" r:id="rId11"/>
    <p:sldId id="308" r:id="rId12"/>
    <p:sldId id="302" r:id="rId13"/>
    <p:sldId id="294" r:id="rId14"/>
    <p:sldId id="296" r:id="rId15"/>
    <p:sldId id="321" r:id="rId16"/>
    <p:sldId id="313" r:id="rId17"/>
    <p:sldId id="297" r:id="rId18"/>
    <p:sldId id="316" r:id="rId19"/>
    <p:sldId id="317" r:id="rId20"/>
    <p:sldId id="315" r:id="rId21"/>
    <p:sldId id="319" r:id="rId22"/>
    <p:sldId id="292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2DAE44BF-F05D-49A9-876F-B070516B5F48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1E55815-89FE-4B4A-B31B-A3D095A387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2DAE44BF-F05D-49A9-876F-B070516B5F48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1E55815-89FE-4B4A-B31B-A3D095A387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E55815-89FE-4B4A-B31B-A3D095A387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AE44BF-F05D-49A9-876F-B070516B5F48}" type="datetimeFigureOut">
              <a:rPr lang="tr-TR" smtClean="0"/>
              <a:pPr/>
              <a:t>18.11.2015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38400" y="5013176"/>
            <a:ext cx="3962400" cy="701824"/>
          </a:xfrm>
        </p:spPr>
        <p:txBody>
          <a:bodyPr>
            <a:normAutofit/>
          </a:bodyPr>
          <a:lstStyle/>
          <a:p>
            <a:r>
              <a:rPr lang="tr-T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Tekirdağ Büyükşehir Belediyesi</a:t>
            </a:r>
          </a:p>
          <a:p>
            <a:r>
              <a:rPr lang="tr-T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Kasım 2015</a:t>
            </a:r>
            <a:endParaRPr lang="tr-TR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1447800"/>
            <a:ext cx="5285184" cy="21336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STRES VE ÖFKE KONTROLÜ</a:t>
            </a: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Stresin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Bedensel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İşaretleri</a:t>
            </a:r>
            <a:b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Anlat Bakalım, Robert De Niro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Duygusal ve Davranışsal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Belirtiler</a:t>
            </a:r>
            <a:b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«Ancak Adile Naşit tarzı tepkiler değil»…</a:t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Hababam Sınıfı Uyanıyor…</a:t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«Adrian Sendromu»…</a:t>
            </a:r>
            <a:br>
              <a:rPr lang="tr-T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Rocky IV</a:t>
            </a:r>
            <a:endParaRPr lang="tr-TR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 ve ÖFKEYLE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BAŞ ETME</a:t>
            </a:r>
            <a:b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«Rutinden Çıkın</a:t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Zombilerin Şafağı»</a:t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«The Sentinel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Michael Douglas»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Durumu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değiştirmek için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kendimizi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değiştirmeliyiz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b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«Anlat Bakalım, Robert De Niro»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7" y="764704"/>
            <a:ext cx="2257425" cy="20288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16" y="4980024"/>
            <a:ext cx="2577060" cy="14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Always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Leave Office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Time</a:t>
            </a:r>
            <a:b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APJ Abdul Kalam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Rutinden Çıkın, Mesela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Spor Yapın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«Zombilerin Şafağı»</a:t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«The Sentinel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Michael Douglas»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Yok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Olma,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Çok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Yönlü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Ol»…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09" y="44624"/>
            <a:ext cx="4408339" cy="315962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77" y="4521299"/>
            <a:ext cx="2817663" cy="22200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31592"/>
            <a:ext cx="3121152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iyi arabacı atını hızlı sürmeyendir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en iyi savaşçı öfkesini belli etmez… </a:t>
            </a:r>
            <a:b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Lao Tzu, Tao The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Ching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«Yoga»…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Ofiste Yemek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Yemeyin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63817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Diksiyon ve Hitabet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Eğitimine Gidin…</a:t>
            </a:r>
            <a:b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«Kurtuluş, Mustafa Kemal Atatürk»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Rabindranath TAGORE…</a:t>
            </a:r>
            <a:b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«Gitanjali-İlahiler»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24" y="383122"/>
            <a:ext cx="1704975" cy="29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Telefon Trafiğini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Yönetmeyi Bilin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808312" cy="268471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4439568"/>
            <a:ext cx="3481561" cy="23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«Yarılmamış Cephe Yoktur»…</a:t>
            </a:r>
            <a:b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«Kurtuluş, İsmet İnönü-Mustafa Kemal Atatürk»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Teşekkür Ederim…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Hayat artık daha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karmaşık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daha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stresli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 daha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zorlayıcı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MASAÜSTÜ 07 AĞUSTOS 2015\SEÇİM TÜRKİYE\SİYASAL KAMPANYA YÖNETİMİ VE SEÇİMLER\SLAYT FOTOĞRAFLARI\Slayt Fotoğrafları İletişim\3519-sinirlilik_sinirlilik_tedavisi_sinirlilik_anlarinda_sakin_olmak_sin-kanserlisinir1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9"/>
            <a:ext cx="36724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4472136"/>
            <a:ext cx="6732240" cy="176517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Belediye Personelinin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 Şeye Kadir Olduğu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Farz Edilir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3 Resim" descr="1075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9200" y="116632"/>
            <a:ext cx="41656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Sempatik-Para Sempatik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Sinir Sistemi…</a:t>
            </a:r>
            <a:b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«Liverpool’u ancak Liverpool’un Yedekleri Yenebilir»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Soldan Sağa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Stresi Yaratanlar…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(1)İnsanın Kendisi</a:t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(2)İş Çevresi</a:t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(3)Genel Çevre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«Eden Bulur»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(1)Bedensel</a:t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(2)Maddi</a:t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(3)Duygusal Yapı </a:t>
            </a:r>
            <a:r>
              <a:rPr lang="tr-T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(A-B Tipleri)</a:t>
            </a:r>
            <a:br>
              <a:rPr lang="tr-T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«Three Idiots ve Rocky III»</a:t>
            </a:r>
            <a:br>
              <a:rPr lang="tr-T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(4)Yaşam Tarzı</a:t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(5)Yaş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«İşim Başımdan Aşkın»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(1)Çalışma Koşulları</a:t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(2)İş Güçlüğü</a:t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(3)Organizasyon Bozukluğu </a:t>
            </a:r>
            <a:r>
              <a:rPr lang="tr-T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(4)Ehil Tartışmaları</a:t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(5)İş Yeri Uzaklığı</a:t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(6)Ücret/Maaş</a:t>
            </a:r>
            <a:b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(7)Yükselme Tutkusu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«Stres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iyidir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ama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yönetebilirsek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»…</a:t>
            </a:r>
            <a:b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Alarm-Direnme-Tükenme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eşik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ileşi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leş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374</TotalTime>
  <Words>132</Words>
  <Application>Microsoft Office PowerPoint</Application>
  <PresentationFormat>Ekran Gösterisi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Bileşik</vt:lpstr>
      <vt:lpstr>STRES VE ÖFKE KONTROLÜ</vt:lpstr>
      <vt:lpstr>Rabindranath TAGORE… «Gitanjali-İlahiler»</vt:lpstr>
      <vt:lpstr>Hayat artık daha karmaşık, daha stresli ve daha zorlayıcı…</vt:lpstr>
      <vt:lpstr>Belediye Personelinin Her Şeye Kadir Olduğu Farz Edilir…</vt:lpstr>
      <vt:lpstr>Sempatik-Para Sempatik Sinir Sistemi… «Liverpool’u ancak Liverpool’un Yedekleri Yenebilir»</vt:lpstr>
      <vt:lpstr>Soldan Sağa Stresi Yaratanlar… (1)İnsanın Kendisi (2)İş Çevresi (3)Genel Çevre</vt:lpstr>
      <vt:lpstr>«Eden Bulur»… (1)Bedensel (2)Maddi (3)Duygusal Yapı (A-B Tipleri) «Three Idiots ve Rocky III» (4)Yaşam Tarzı (5)Yaş</vt:lpstr>
      <vt:lpstr>«İşim Başımdan Aşkın»… (1)Çalışma Koşulları (2)İş Güçlüğü (3)Organizasyon Bozukluğu  (4)Ehil Tartışmaları (5)İş Yeri Uzaklığı (6)Ücret/Maaş (7)Yükselme Tutkusu</vt:lpstr>
      <vt:lpstr>«Stres iyidir ama yönetebilirsek»… Alarm-Direnme-Tükenme</vt:lpstr>
      <vt:lpstr>Stresin Bedensel İşaretleri Anlat Bakalım, Robert De Niro</vt:lpstr>
      <vt:lpstr>Duygusal ve Davranışsal Belirtiler «Ancak Adile Naşit tarzı tepkiler değil»… Hababam Sınıfı Uyanıyor… «Adrian Sendromu»… Rocky IV</vt:lpstr>
      <vt:lpstr>STRES ve ÖFKEYLE BAŞ ETME «Rutinden Çıkın Zombilerin Şafağı» «The Sentinel Michael Douglas»</vt:lpstr>
      <vt:lpstr>Durumu değiştirmek için kendimizi değiştirmeliyiz… «Anlat Bakalım, Robert De Niro»</vt:lpstr>
      <vt:lpstr>Always Leave Office on Time Dr. APJ Abdul Kalam</vt:lpstr>
      <vt:lpstr>Rutinden Çıkın, Mesela Spor Yapın «Zombilerin Şafağı» «The Sentinel Michael Douglas»</vt:lpstr>
      <vt:lpstr>«Yok Olma, Çok Yönlü Ol»…</vt:lpstr>
      <vt:lpstr>En iyi arabacı atını hızlı sürmeyendir, en iyi savaşçı öfkesini belli etmez…  Lao Tzu, Tao The Ching «Yoga»…</vt:lpstr>
      <vt:lpstr>Ofiste Yemek Yemeyin…</vt:lpstr>
      <vt:lpstr>Diksiyon ve Hitabet Eğitimine Gidin… «Kurtuluş, Mustafa Kemal Atatürk»</vt:lpstr>
      <vt:lpstr>Telefon Trafiğini Yönetmeyi Bilin…</vt:lpstr>
      <vt:lpstr>«Yarılmamış Cephe Yoktur»… «Kurtuluş, İsmet İnönü-Mustafa Kemal Atatürk»</vt:lpstr>
      <vt:lpstr>Teşekkür Ederim…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KAMU’DA ETİK KÜLTÜRÜ</dc:title>
  <dc:creator>Saray MYO-2</dc:creator>
  <cp:lastModifiedBy>Saray MYO-2</cp:lastModifiedBy>
  <cp:revision>78</cp:revision>
  <dcterms:created xsi:type="dcterms:W3CDTF">2015-11-03T19:27:31Z</dcterms:created>
  <dcterms:modified xsi:type="dcterms:W3CDTF">2015-11-18T12:29:40Z</dcterms:modified>
</cp:coreProperties>
</file>